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9"/>
  </p:notesMasterIdLst>
  <p:handoutMasterIdLst>
    <p:handoutMasterId r:id="rId70"/>
  </p:handoutMasterIdLst>
  <p:sldIdLst>
    <p:sldId id="258" r:id="rId2"/>
    <p:sldId id="259" r:id="rId3"/>
    <p:sldId id="262" r:id="rId4"/>
    <p:sldId id="264" r:id="rId5"/>
    <p:sldId id="260" r:id="rId6"/>
    <p:sldId id="265" r:id="rId7"/>
    <p:sldId id="267" r:id="rId8"/>
    <p:sldId id="271" r:id="rId9"/>
    <p:sldId id="269" r:id="rId10"/>
    <p:sldId id="266" r:id="rId11"/>
    <p:sldId id="261" r:id="rId12"/>
    <p:sldId id="263" r:id="rId13"/>
    <p:sldId id="270" r:id="rId14"/>
    <p:sldId id="273" r:id="rId15"/>
    <p:sldId id="274" r:id="rId16"/>
    <p:sldId id="275" r:id="rId17"/>
    <p:sldId id="268" r:id="rId18"/>
    <p:sldId id="276" r:id="rId19"/>
    <p:sldId id="272" r:id="rId20"/>
    <p:sldId id="277" r:id="rId21"/>
    <p:sldId id="278" r:id="rId22"/>
    <p:sldId id="284" r:id="rId23"/>
    <p:sldId id="279" r:id="rId24"/>
    <p:sldId id="280" r:id="rId25"/>
    <p:sldId id="281" r:id="rId26"/>
    <p:sldId id="288" r:id="rId27"/>
    <p:sldId id="286" r:id="rId28"/>
    <p:sldId id="285" r:id="rId29"/>
    <p:sldId id="282" r:id="rId30"/>
    <p:sldId id="287" r:id="rId31"/>
    <p:sldId id="283" r:id="rId32"/>
    <p:sldId id="289" r:id="rId33"/>
    <p:sldId id="290" r:id="rId34"/>
    <p:sldId id="291" r:id="rId35"/>
    <p:sldId id="292" r:id="rId36"/>
    <p:sldId id="293" r:id="rId37"/>
    <p:sldId id="294" r:id="rId38"/>
    <p:sldId id="296" r:id="rId39"/>
    <p:sldId id="298" r:id="rId40"/>
    <p:sldId id="297" r:id="rId41"/>
    <p:sldId id="299" r:id="rId42"/>
    <p:sldId id="295" r:id="rId43"/>
    <p:sldId id="301" r:id="rId44"/>
    <p:sldId id="302" r:id="rId45"/>
    <p:sldId id="303" r:id="rId46"/>
    <p:sldId id="305" r:id="rId47"/>
    <p:sldId id="300" r:id="rId48"/>
    <p:sldId id="308" r:id="rId49"/>
    <p:sldId id="314" r:id="rId50"/>
    <p:sldId id="309" r:id="rId51"/>
    <p:sldId id="306" r:id="rId52"/>
    <p:sldId id="315" r:id="rId53"/>
    <p:sldId id="310" r:id="rId54"/>
    <p:sldId id="307" r:id="rId55"/>
    <p:sldId id="311" r:id="rId56"/>
    <p:sldId id="312" r:id="rId57"/>
    <p:sldId id="313" r:id="rId58"/>
    <p:sldId id="319" r:id="rId59"/>
    <p:sldId id="316" r:id="rId60"/>
    <p:sldId id="317" r:id="rId61"/>
    <p:sldId id="320" r:id="rId62"/>
    <p:sldId id="323" r:id="rId63"/>
    <p:sldId id="318" r:id="rId64"/>
    <p:sldId id="324" r:id="rId65"/>
    <p:sldId id="321" r:id="rId66"/>
    <p:sldId id="322" r:id="rId67"/>
    <p:sldId id="304" r:id="rId68"/>
  </p:sldIdLst>
  <p:sldSz cx="9144000" cy="6858000" type="screen4x3"/>
  <p:notesSz cx="6858000" cy="9144000"/>
  <p:embeddedFontLst>
    <p:embeddedFont>
      <p:font typeface="BPreplay" panose="02000503000000020004" charset="0"/>
      <p:regular r:id="rId71"/>
      <p:bold r:id="rId72"/>
      <p:italic r:id="rId73"/>
      <p:boldItalic r:id="rId74"/>
    </p:embeddedFont>
    <p:embeddedFont>
      <p:font typeface="Calibri" panose="020F0502020204030204" pitchFamily="34" charset="0"/>
      <p:regular r:id="rId75"/>
      <p:bold r:id="rId76"/>
      <p:italic r:id="rId77"/>
      <p:boldItalic r:id="rId78"/>
    </p:embeddedFont>
    <p:embeddedFont>
      <p:font typeface="Sassoon Infant Rg" panose="02000503030000020003" charset="0"/>
      <p:regular r:id="rId79"/>
      <p:bold r:id="rId80"/>
    </p:embeddedFont>
    <p:embeddedFont>
      <p:font typeface="Twinkl" panose="020B0604020202020204" charset="0"/>
      <p:regular r:id="rId81"/>
      <p:bold r:id="rId8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7A4F1"/>
    <a:srgbClr val="80C1EB"/>
    <a:srgbClr val="ACDDFC"/>
    <a:srgbClr val="21A6F9"/>
    <a:srgbClr val="1C1C1C"/>
    <a:srgbClr val="2898A8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24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92"/>
    </p:cViewPr>
  </p:sorter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font" Target="fonts/font6.fntdata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font" Target="fonts/font4.fntdata"/><Relationship Id="rId79" Type="http://schemas.openxmlformats.org/officeDocument/2006/relationships/font" Target="fonts/font9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12.fntdata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77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2.fntdata"/><Relationship Id="rId80" Type="http://schemas.openxmlformats.org/officeDocument/2006/relationships/font" Target="fonts/font10.fntdata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75" Type="http://schemas.openxmlformats.org/officeDocument/2006/relationships/font" Target="fonts/font5.fntdata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font" Target="fonts/font3.fntdata"/><Relationship Id="rId78" Type="http://schemas.openxmlformats.org/officeDocument/2006/relationships/font" Target="fonts/font8.fntdata"/><Relationship Id="rId81" Type="http://schemas.openxmlformats.org/officeDocument/2006/relationships/font" Target="fonts/font11.fntdata"/><Relationship Id="rId86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438151"/>
            <a:ext cx="8220075" cy="5957887"/>
          </a:xfrm>
          <a:prstGeom prst="roundRect">
            <a:avLst>
              <a:gd name="adj" fmla="val 1874"/>
            </a:avLst>
          </a:prstGeom>
        </p:spPr>
        <p:txBody>
          <a:bodyPr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9600" b="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>
                <a:latin typeface="BPreplay" panose="02000503000000020004" pitchFamily="50" charset="0"/>
              </a:rPr>
              <a:t>Photoshop</a:t>
            </a:r>
            <a:r>
              <a:rPr lang="en-GB" sz="2400" dirty="0">
                <a:latin typeface="BPreplay" panose="02000503000000020004" pitchFamily="50" charset="0"/>
              </a:rPr>
              <a:t> using the </a:t>
            </a:r>
            <a:r>
              <a:rPr lang="en-GB" sz="2400" b="1" dirty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>
              <a:latin typeface="BPreplay" panose="02000503000000020004" pitchFamily="50" charset="0"/>
            </a:endParaRPr>
          </a:p>
          <a:p>
            <a:pPr algn="ctr"/>
            <a:endParaRPr lang="en-GB" sz="2400" dirty="0">
              <a:latin typeface="BPreplay" panose="02000503000000020004" pitchFamily="50" charset="0"/>
            </a:endParaRPr>
          </a:p>
          <a:p>
            <a:pPr algn="ctr"/>
            <a:r>
              <a:rPr lang="en-GB" sz="2400" dirty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>
                <a:latin typeface="BPreplay" panose="02000503000000020004" pitchFamily="50" charset="0"/>
              </a:rPr>
              <a:t>Master Slides</a:t>
            </a:r>
            <a:r>
              <a:rPr lang="en-GB" sz="2400" dirty="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door</a:t>
            </a:r>
          </a:p>
        </p:txBody>
      </p:sp>
    </p:spTree>
    <p:extLst>
      <p:ext uri="{BB962C8B-B14F-4D97-AF65-F5344CB8AC3E}">
        <p14:creationId xmlns:p14="http://schemas.microsoft.com/office/powerpoint/2010/main" val="383297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because</a:t>
            </a:r>
          </a:p>
        </p:txBody>
      </p:sp>
    </p:spTree>
    <p:extLst>
      <p:ext uri="{BB962C8B-B14F-4D97-AF65-F5344CB8AC3E}">
        <p14:creationId xmlns:p14="http://schemas.microsoft.com/office/powerpoint/2010/main" val="3143730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kind</a:t>
            </a:r>
          </a:p>
        </p:txBody>
      </p:sp>
    </p:spTree>
    <p:extLst>
      <p:ext uri="{BB962C8B-B14F-4D97-AF65-F5344CB8AC3E}">
        <p14:creationId xmlns:p14="http://schemas.microsoft.com/office/powerpoint/2010/main" val="3901338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floor</a:t>
            </a:r>
          </a:p>
        </p:txBody>
      </p:sp>
    </p:spTree>
    <p:extLst>
      <p:ext uri="{BB962C8B-B14F-4D97-AF65-F5344CB8AC3E}">
        <p14:creationId xmlns:p14="http://schemas.microsoft.com/office/powerpoint/2010/main" val="582962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mind</a:t>
            </a:r>
          </a:p>
        </p:txBody>
      </p:sp>
    </p:spTree>
    <p:extLst>
      <p:ext uri="{BB962C8B-B14F-4D97-AF65-F5344CB8AC3E}">
        <p14:creationId xmlns:p14="http://schemas.microsoft.com/office/powerpoint/2010/main" val="3424436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gold</a:t>
            </a:r>
          </a:p>
        </p:txBody>
      </p:sp>
    </p:spTree>
    <p:extLst>
      <p:ext uri="{BB962C8B-B14F-4D97-AF65-F5344CB8AC3E}">
        <p14:creationId xmlns:p14="http://schemas.microsoft.com/office/powerpoint/2010/main" val="1839115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great</a:t>
            </a:r>
          </a:p>
        </p:txBody>
      </p:sp>
    </p:spTree>
    <p:extLst>
      <p:ext uri="{BB962C8B-B14F-4D97-AF65-F5344CB8AC3E}">
        <p14:creationId xmlns:p14="http://schemas.microsoft.com/office/powerpoint/2010/main" val="879935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told</a:t>
            </a:r>
          </a:p>
        </p:txBody>
      </p:sp>
    </p:spTree>
    <p:extLst>
      <p:ext uri="{BB962C8B-B14F-4D97-AF65-F5344CB8AC3E}">
        <p14:creationId xmlns:p14="http://schemas.microsoft.com/office/powerpoint/2010/main" val="1911991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behind</a:t>
            </a:r>
          </a:p>
        </p:txBody>
      </p:sp>
    </p:spTree>
    <p:extLst>
      <p:ext uri="{BB962C8B-B14F-4D97-AF65-F5344CB8AC3E}">
        <p14:creationId xmlns:p14="http://schemas.microsoft.com/office/powerpoint/2010/main" val="28822972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poor</a:t>
            </a:r>
          </a:p>
        </p:txBody>
      </p:sp>
    </p:spTree>
    <p:extLst>
      <p:ext uri="{BB962C8B-B14F-4D97-AF65-F5344CB8AC3E}">
        <p14:creationId xmlns:p14="http://schemas.microsoft.com/office/powerpoint/2010/main" val="4289667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find</a:t>
            </a:r>
          </a:p>
        </p:txBody>
      </p:sp>
    </p:spTree>
    <p:extLst>
      <p:ext uri="{BB962C8B-B14F-4D97-AF65-F5344CB8AC3E}">
        <p14:creationId xmlns:p14="http://schemas.microsoft.com/office/powerpoint/2010/main" val="4110550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</a:t>
            </a:r>
          </a:p>
        </p:txBody>
      </p:sp>
    </p:spTree>
    <p:extLst>
      <p:ext uri="{BB962C8B-B14F-4D97-AF65-F5344CB8AC3E}">
        <p14:creationId xmlns:p14="http://schemas.microsoft.com/office/powerpoint/2010/main" val="2366439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steak</a:t>
            </a:r>
          </a:p>
        </p:txBody>
      </p:sp>
    </p:spTree>
    <p:extLst>
      <p:ext uri="{BB962C8B-B14F-4D97-AF65-F5344CB8AC3E}">
        <p14:creationId xmlns:p14="http://schemas.microsoft.com/office/powerpoint/2010/main" val="2585794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pretty</a:t>
            </a:r>
          </a:p>
        </p:txBody>
      </p:sp>
    </p:spTree>
    <p:extLst>
      <p:ext uri="{BB962C8B-B14F-4D97-AF65-F5344CB8AC3E}">
        <p14:creationId xmlns:p14="http://schemas.microsoft.com/office/powerpoint/2010/main" val="41314726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beautiful</a:t>
            </a:r>
          </a:p>
        </p:txBody>
      </p:sp>
    </p:spTree>
    <p:extLst>
      <p:ext uri="{BB962C8B-B14F-4D97-AF65-F5344CB8AC3E}">
        <p14:creationId xmlns:p14="http://schemas.microsoft.com/office/powerpoint/2010/main" val="4120882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hold</a:t>
            </a:r>
          </a:p>
        </p:txBody>
      </p:sp>
    </p:spTree>
    <p:extLst>
      <p:ext uri="{BB962C8B-B14F-4D97-AF65-F5344CB8AC3E}">
        <p14:creationId xmlns:p14="http://schemas.microsoft.com/office/powerpoint/2010/main" val="20079574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after</a:t>
            </a:r>
          </a:p>
        </p:txBody>
      </p:sp>
    </p:spTree>
    <p:extLst>
      <p:ext uri="{BB962C8B-B14F-4D97-AF65-F5344CB8AC3E}">
        <p14:creationId xmlns:p14="http://schemas.microsoft.com/office/powerpoint/2010/main" val="31673121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break</a:t>
            </a:r>
          </a:p>
        </p:txBody>
      </p:sp>
    </p:spTree>
    <p:extLst>
      <p:ext uri="{BB962C8B-B14F-4D97-AF65-F5344CB8AC3E}">
        <p14:creationId xmlns:p14="http://schemas.microsoft.com/office/powerpoint/2010/main" val="3603452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fast</a:t>
            </a:r>
          </a:p>
        </p:txBody>
      </p:sp>
    </p:spTree>
    <p:extLst>
      <p:ext uri="{BB962C8B-B14F-4D97-AF65-F5344CB8AC3E}">
        <p14:creationId xmlns:p14="http://schemas.microsoft.com/office/powerpoint/2010/main" val="36159892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last</a:t>
            </a:r>
          </a:p>
        </p:txBody>
      </p:sp>
    </p:spTree>
    <p:extLst>
      <p:ext uri="{BB962C8B-B14F-4D97-AF65-F5344CB8AC3E}">
        <p14:creationId xmlns:p14="http://schemas.microsoft.com/office/powerpoint/2010/main" val="12208369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</a:t>
            </a:r>
          </a:p>
        </p:txBody>
      </p:sp>
    </p:spTree>
    <p:extLst>
      <p:ext uri="{BB962C8B-B14F-4D97-AF65-F5344CB8AC3E}">
        <p14:creationId xmlns:p14="http://schemas.microsoft.com/office/powerpoint/2010/main" val="2056219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past</a:t>
            </a:r>
          </a:p>
        </p:txBody>
      </p:sp>
    </p:spTree>
    <p:extLst>
      <p:ext uri="{BB962C8B-B14F-4D97-AF65-F5344CB8AC3E}">
        <p14:creationId xmlns:p14="http://schemas.microsoft.com/office/powerpoint/2010/main" val="16186405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father</a:t>
            </a:r>
          </a:p>
        </p:txBody>
      </p:sp>
    </p:spTree>
    <p:extLst>
      <p:ext uri="{BB962C8B-B14F-4D97-AF65-F5344CB8AC3E}">
        <p14:creationId xmlns:p14="http://schemas.microsoft.com/office/powerpoint/2010/main" val="1880248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class</a:t>
            </a:r>
          </a:p>
        </p:txBody>
      </p:sp>
    </p:spTree>
    <p:extLst>
      <p:ext uri="{BB962C8B-B14F-4D97-AF65-F5344CB8AC3E}">
        <p14:creationId xmlns:p14="http://schemas.microsoft.com/office/powerpoint/2010/main" val="10366356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</a:t>
            </a:r>
          </a:p>
        </p:txBody>
      </p:sp>
    </p:spTree>
    <p:extLst>
      <p:ext uri="{BB962C8B-B14F-4D97-AF65-F5344CB8AC3E}">
        <p14:creationId xmlns:p14="http://schemas.microsoft.com/office/powerpoint/2010/main" val="27649981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wild</a:t>
            </a:r>
          </a:p>
        </p:txBody>
      </p:sp>
    </p:spTree>
    <p:extLst>
      <p:ext uri="{BB962C8B-B14F-4D97-AF65-F5344CB8AC3E}">
        <p14:creationId xmlns:p14="http://schemas.microsoft.com/office/powerpoint/2010/main" val="4929086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children</a:t>
            </a:r>
          </a:p>
        </p:txBody>
      </p:sp>
    </p:spTree>
    <p:extLst>
      <p:ext uri="{BB962C8B-B14F-4D97-AF65-F5344CB8AC3E}">
        <p14:creationId xmlns:p14="http://schemas.microsoft.com/office/powerpoint/2010/main" val="16629355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grass</a:t>
            </a:r>
          </a:p>
        </p:txBody>
      </p:sp>
    </p:spTree>
    <p:extLst>
      <p:ext uri="{BB962C8B-B14F-4D97-AF65-F5344CB8AC3E}">
        <p14:creationId xmlns:p14="http://schemas.microsoft.com/office/powerpoint/2010/main" val="25727521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climb</a:t>
            </a:r>
          </a:p>
        </p:txBody>
      </p:sp>
    </p:spTree>
    <p:extLst>
      <p:ext uri="{BB962C8B-B14F-4D97-AF65-F5344CB8AC3E}">
        <p14:creationId xmlns:p14="http://schemas.microsoft.com/office/powerpoint/2010/main" val="19515296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pass</a:t>
            </a:r>
          </a:p>
        </p:txBody>
      </p:sp>
    </p:spTree>
    <p:extLst>
      <p:ext uri="{BB962C8B-B14F-4D97-AF65-F5344CB8AC3E}">
        <p14:creationId xmlns:p14="http://schemas.microsoft.com/office/powerpoint/2010/main" val="37022420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only</a:t>
            </a:r>
          </a:p>
        </p:txBody>
      </p:sp>
    </p:spTree>
    <p:extLst>
      <p:ext uri="{BB962C8B-B14F-4D97-AF65-F5344CB8AC3E}">
        <p14:creationId xmlns:p14="http://schemas.microsoft.com/office/powerpoint/2010/main" val="38508505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both</a:t>
            </a:r>
          </a:p>
        </p:txBody>
      </p:sp>
    </p:spTree>
    <p:extLst>
      <p:ext uri="{BB962C8B-B14F-4D97-AF65-F5344CB8AC3E}">
        <p14:creationId xmlns:p14="http://schemas.microsoft.com/office/powerpoint/2010/main" val="2677025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old</a:t>
            </a:r>
          </a:p>
        </p:txBody>
      </p:sp>
    </p:spTree>
    <p:extLst>
      <p:ext uri="{BB962C8B-B14F-4D97-AF65-F5344CB8AC3E}">
        <p14:creationId xmlns:p14="http://schemas.microsoft.com/office/powerpoint/2010/main" val="7735672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some</a:t>
            </a:r>
          </a:p>
        </p:txBody>
      </p:sp>
    </p:spTree>
    <p:extLst>
      <p:ext uri="{BB962C8B-B14F-4D97-AF65-F5344CB8AC3E}">
        <p14:creationId xmlns:p14="http://schemas.microsoft.com/office/powerpoint/2010/main" val="30422289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cold</a:t>
            </a:r>
          </a:p>
        </p:txBody>
      </p:sp>
    </p:spTree>
    <p:extLst>
      <p:ext uri="{BB962C8B-B14F-4D97-AF65-F5344CB8AC3E}">
        <p14:creationId xmlns:p14="http://schemas.microsoft.com/office/powerpoint/2010/main" val="1428456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plant</a:t>
            </a:r>
          </a:p>
        </p:txBody>
      </p:sp>
    </p:spTree>
    <p:extLst>
      <p:ext uri="{BB962C8B-B14F-4D97-AF65-F5344CB8AC3E}">
        <p14:creationId xmlns:p14="http://schemas.microsoft.com/office/powerpoint/2010/main" val="32468902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bath</a:t>
            </a:r>
          </a:p>
        </p:txBody>
      </p:sp>
    </p:spTree>
    <p:extLst>
      <p:ext uri="{BB962C8B-B14F-4D97-AF65-F5344CB8AC3E}">
        <p14:creationId xmlns:p14="http://schemas.microsoft.com/office/powerpoint/2010/main" val="34916987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move</a:t>
            </a:r>
          </a:p>
        </p:txBody>
      </p:sp>
    </p:spTree>
    <p:extLst>
      <p:ext uri="{BB962C8B-B14F-4D97-AF65-F5344CB8AC3E}">
        <p14:creationId xmlns:p14="http://schemas.microsoft.com/office/powerpoint/2010/main" val="40537994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hour</a:t>
            </a:r>
          </a:p>
        </p:txBody>
      </p:sp>
    </p:spTree>
    <p:extLst>
      <p:ext uri="{BB962C8B-B14F-4D97-AF65-F5344CB8AC3E}">
        <p14:creationId xmlns:p14="http://schemas.microsoft.com/office/powerpoint/2010/main" val="235844936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prove</a:t>
            </a:r>
          </a:p>
        </p:txBody>
      </p:sp>
    </p:spTree>
    <p:extLst>
      <p:ext uri="{BB962C8B-B14F-4D97-AF65-F5344CB8AC3E}">
        <p14:creationId xmlns:p14="http://schemas.microsoft.com/office/powerpoint/2010/main" val="28577504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path</a:t>
            </a:r>
          </a:p>
        </p:txBody>
      </p:sp>
    </p:spTree>
    <p:extLst>
      <p:ext uri="{BB962C8B-B14F-4D97-AF65-F5344CB8AC3E}">
        <p14:creationId xmlns:p14="http://schemas.microsoft.com/office/powerpoint/2010/main" val="37697868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sure</a:t>
            </a:r>
          </a:p>
        </p:txBody>
      </p:sp>
    </p:spTree>
    <p:extLst>
      <p:ext uri="{BB962C8B-B14F-4D97-AF65-F5344CB8AC3E}">
        <p14:creationId xmlns:p14="http://schemas.microsoft.com/office/powerpoint/2010/main" val="36687751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sugar</a:t>
            </a:r>
          </a:p>
        </p:txBody>
      </p:sp>
    </p:spTree>
    <p:extLst>
      <p:ext uri="{BB962C8B-B14F-4D97-AF65-F5344CB8AC3E}">
        <p14:creationId xmlns:p14="http://schemas.microsoft.com/office/powerpoint/2010/main" val="41509961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eye</a:t>
            </a:r>
          </a:p>
        </p:txBody>
      </p:sp>
    </p:spTree>
    <p:extLst>
      <p:ext uri="{BB962C8B-B14F-4D97-AF65-F5344CB8AC3E}">
        <p14:creationId xmlns:p14="http://schemas.microsoft.com/office/powerpoint/2010/main" val="27821423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could</a:t>
            </a:r>
          </a:p>
        </p:txBody>
      </p:sp>
    </p:spTree>
    <p:extLst>
      <p:ext uri="{BB962C8B-B14F-4D97-AF65-F5344CB8AC3E}">
        <p14:creationId xmlns:p14="http://schemas.microsoft.com/office/powerpoint/2010/main" val="4364103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improve</a:t>
            </a:r>
          </a:p>
        </p:txBody>
      </p:sp>
    </p:spTree>
    <p:extLst>
      <p:ext uri="{BB962C8B-B14F-4D97-AF65-F5344CB8AC3E}">
        <p14:creationId xmlns:p14="http://schemas.microsoft.com/office/powerpoint/2010/main" val="105166248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</a:t>
            </a:r>
          </a:p>
        </p:txBody>
      </p:sp>
    </p:spTree>
    <p:extLst>
      <p:ext uri="{BB962C8B-B14F-4D97-AF65-F5344CB8AC3E}">
        <p14:creationId xmlns:p14="http://schemas.microsoft.com/office/powerpoint/2010/main" val="81765246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people</a:t>
            </a:r>
          </a:p>
        </p:txBody>
      </p:sp>
    </p:spTree>
    <p:extLst>
      <p:ext uri="{BB962C8B-B14F-4D97-AF65-F5344CB8AC3E}">
        <p14:creationId xmlns:p14="http://schemas.microsoft.com/office/powerpoint/2010/main" val="19314010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whole</a:t>
            </a:r>
          </a:p>
        </p:txBody>
      </p:sp>
    </p:spTree>
    <p:extLst>
      <p:ext uri="{BB962C8B-B14F-4D97-AF65-F5344CB8AC3E}">
        <p14:creationId xmlns:p14="http://schemas.microsoft.com/office/powerpoint/2010/main" val="21788887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should</a:t>
            </a:r>
          </a:p>
        </p:txBody>
      </p:sp>
    </p:spTree>
    <p:extLst>
      <p:ext uri="{BB962C8B-B14F-4D97-AF65-F5344CB8AC3E}">
        <p14:creationId xmlns:p14="http://schemas.microsoft.com/office/powerpoint/2010/main" val="36587621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water</a:t>
            </a:r>
          </a:p>
        </p:txBody>
      </p:sp>
    </p:spTree>
    <p:extLst>
      <p:ext uri="{BB962C8B-B14F-4D97-AF65-F5344CB8AC3E}">
        <p14:creationId xmlns:p14="http://schemas.microsoft.com/office/powerpoint/2010/main" val="16918868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any</a:t>
            </a:r>
          </a:p>
        </p:txBody>
      </p:sp>
    </p:spTree>
    <p:extLst>
      <p:ext uri="{BB962C8B-B14F-4D97-AF65-F5344CB8AC3E}">
        <p14:creationId xmlns:p14="http://schemas.microsoft.com/office/powerpoint/2010/main" val="240829544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would</a:t>
            </a:r>
          </a:p>
        </p:txBody>
      </p:sp>
    </p:spTree>
    <p:extLst>
      <p:ext uri="{BB962C8B-B14F-4D97-AF65-F5344CB8AC3E}">
        <p14:creationId xmlns:p14="http://schemas.microsoft.com/office/powerpoint/2010/main" val="359879368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many</a:t>
            </a:r>
          </a:p>
        </p:txBody>
      </p:sp>
    </p:spTree>
    <p:extLst>
      <p:ext uri="{BB962C8B-B14F-4D97-AF65-F5344CB8AC3E}">
        <p14:creationId xmlns:p14="http://schemas.microsoft.com/office/powerpoint/2010/main" val="3564006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clothes</a:t>
            </a:r>
          </a:p>
        </p:txBody>
      </p:sp>
    </p:spTree>
    <p:extLst>
      <p:ext uri="{BB962C8B-B14F-4D97-AF65-F5344CB8AC3E}">
        <p14:creationId xmlns:p14="http://schemas.microsoft.com/office/powerpoint/2010/main" val="242041623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busy</a:t>
            </a:r>
          </a:p>
        </p:txBody>
      </p:sp>
    </p:spTree>
    <p:extLst>
      <p:ext uri="{BB962C8B-B14F-4D97-AF65-F5344CB8AC3E}">
        <p14:creationId xmlns:p14="http://schemas.microsoft.com/office/powerpoint/2010/main" val="241797914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</a:t>
            </a:r>
          </a:p>
        </p:txBody>
      </p:sp>
    </p:spTree>
    <p:extLst>
      <p:ext uri="{BB962C8B-B14F-4D97-AF65-F5344CB8AC3E}">
        <p14:creationId xmlns:p14="http://schemas.microsoft.com/office/powerpoint/2010/main" val="31242918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again</a:t>
            </a:r>
          </a:p>
        </p:txBody>
      </p:sp>
    </p:spTree>
    <p:extLst>
      <p:ext uri="{BB962C8B-B14F-4D97-AF65-F5344CB8AC3E}">
        <p14:creationId xmlns:p14="http://schemas.microsoft.com/office/powerpoint/2010/main" val="216813459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half</a:t>
            </a:r>
          </a:p>
        </p:txBody>
      </p:sp>
    </p:spTree>
    <p:extLst>
      <p:ext uri="{BB962C8B-B14F-4D97-AF65-F5344CB8AC3E}">
        <p14:creationId xmlns:p14="http://schemas.microsoft.com/office/powerpoint/2010/main" val="97458966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</a:t>
            </a:r>
          </a:p>
        </p:txBody>
      </p:sp>
    </p:spTree>
    <p:extLst>
      <p:ext uri="{BB962C8B-B14F-4D97-AF65-F5344CB8AC3E}">
        <p14:creationId xmlns:p14="http://schemas.microsoft.com/office/powerpoint/2010/main" val="230467365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everybody</a:t>
            </a:r>
          </a:p>
        </p:txBody>
      </p:sp>
    </p:spTree>
    <p:extLst>
      <p:ext uri="{BB962C8B-B14F-4D97-AF65-F5344CB8AC3E}">
        <p14:creationId xmlns:p14="http://schemas.microsoft.com/office/powerpoint/2010/main" val="331517447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money</a:t>
            </a:r>
          </a:p>
        </p:txBody>
      </p:sp>
    </p:spTree>
    <p:extLst>
      <p:ext uri="{BB962C8B-B14F-4D97-AF65-F5344CB8AC3E}">
        <p14:creationId xmlns:p14="http://schemas.microsoft.com/office/powerpoint/2010/main" val="237079095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even</a:t>
            </a:r>
          </a:p>
        </p:txBody>
      </p:sp>
    </p:spTree>
    <p:extLst>
      <p:ext uri="{BB962C8B-B14F-4D97-AF65-F5344CB8AC3E}">
        <p14:creationId xmlns:p14="http://schemas.microsoft.com/office/powerpoint/2010/main" val="182463704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parents</a:t>
            </a:r>
          </a:p>
        </p:txBody>
      </p:sp>
    </p:spTree>
    <p:extLst>
      <p:ext uri="{BB962C8B-B14F-4D97-AF65-F5344CB8AC3E}">
        <p14:creationId xmlns:p14="http://schemas.microsoft.com/office/powerpoint/2010/main" val="24797596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Christmas</a:t>
            </a:r>
          </a:p>
        </p:txBody>
      </p:sp>
    </p:spTree>
    <p:extLst>
      <p:ext uri="{BB962C8B-B14F-4D97-AF65-F5344CB8AC3E}">
        <p14:creationId xmlns:p14="http://schemas.microsoft.com/office/powerpoint/2010/main" val="113993914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2155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1175</TotalTime>
  <Words>65</Words>
  <Application>Microsoft Office PowerPoint</Application>
  <PresentationFormat>On-screen Show (4:3)</PresentationFormat>
  <Paragraphs>65</Paragraphs>
  <Slides>67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3" baseType="lpstr">
      <vt:lpstr>Twinkl</vt:lpstr>
      <vt:lpstr>Arial</vt:lpstr>
      <vt:lpstr>BPreplay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bev Hedley</cp:lastModifiedBy>
  <cp:revision>100</cp:revision>
  <dcterms:created xsi:type="dcterms:W3CDTF">2014-10-01T16:09:27Z</dcterms:created>
  <dcterms:modified xsi:type="dcterms:W3CDTF">2020-08-01T09:38:34Z</dcterms:modified>
</cp:coreProperties>
</file>