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53"/>
  </p:notesMasterIdLst>
  <p:handoutMasterIdLst>
    <p:handoutMasterId r:id="rId54"/>
  </p:handoutMasterIdLst>
  <p:sldIdLst>
    <p:sldId id="258" r:id="rId2"/>
    <p:sldId id="285" r:id="rId3"/>
    <p:sldId id="288" r:id="rId4"/>
    <p:sldId id="295" r:id="rId5"/>
    <p:sldId id="290" r:id="rId6"/>
    <p:sldId id="279" r:id="rId7"/>
    <p:sldId id="291" r:id="rId8"/>
    <p:sldId id="289" r:id="rId9"/>
    <p:sldId id="292" r:id="rId10"/>
    <p:sldId id="299" r:id="rId11"/>
    <p:sldId id="294" r:id="rId12"/>
    <p:sldId id="296" r:id="rId13"/>
    <p:sldId id="297" r:id="rId14"/>
    <p:sldId id="300" r:id="rId15"/>
    <p:sldId id="293" r:id="rId16"/>
    <p:sldId id="301" r:id="rId17"/>
    <p:sldId id="286" r:id="rId18"/>
    <p:sldId id="298" r:id="rId19"/>
    <p:sldId id="302" r:id="rId20"/>
    <p:sldId id="303" r:id="rId21"/>
    <p:sldId id="304" r:id="rId22"/>
    <p:sldId id="305" r:id="rId23"/>
    <p:sldId id="306" r:id="rId24"/>
    <p:sldId id="308" r:id="rId25"/>
    <p:sldId id="309" r:id="rId26"/>
    <p:sldId id="311" r:id="rId27"/>
    <p:sldId id="312" r:id="rId28"/>
    <p:sldId id="313" r:id="rId29"/>
    <p:sldId id="315" r:id="rId30"/>
    <p:sldId id="338" r:id="rId31"/>
    <p:sldId id="310" r:id="rId32"/>
    <p:sldId id="316" r:id="rId33"/>
    <p:sldId id="317" r:id="rId34"/>
    <p:sldId id="314" r:id="rId35"/>
    <p:sldId id="337" r:id="rId36"/>
    <p:sldId id="318" r:id="rId37"/>
    <p:sldId id="319" r:id="rId38"/>
    <p:sldId id="321" r:id="rId39"/>
    <p:sldId id="322" r:id="rId40"/>
    <p:sldId id="323" r:id="rId41"/>
    <p:sldId id="325" r:id="rId42"/>
    <p:sldId id="320" r:id="rId43"/>
    <p:sldId id="327" r:id="rId44"/>
    <p:sldId id="330" r:id="rId45"/>
    <p:sldId id="333" r:id="rId46"/>
    <p:sldId id="326" r:id="rId47"/>
    <p:sldId id="332" r:id="rId48"/>
    <p:sldId id="334" r:id="rId49"/>
    <p:sldId id="329" r:id="rId50"/>
    <p:sldId id="336" r:id="rId51"/>
    <p:sldId id="331" r:id="rId5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55"/>
      <p:bold r:id="rId56"/>
      <p:italic r:id="rId57"/>
      <p:boldItalic r:id="rId58"/>
    </p:embeddedFont>
    <p:embeddedFont>
      <p:font typeface="Twinkl" panose="020B0604020202020204" charset="0"/>
      <p:regular r:id="rId59"/>
      <p:bold r:id="rId6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9BCD"/>
    <a:srgbClr val="8D3589"/>
    <a:srgbClr val="EFBCD9"/>
    <a:srgbClr val="A673AE"/>
    <a:srgbClr val="F29BA2"/>
    <a:srgbClr val="EFBBD9"/>
    <a:srgbClr val="F8BC93"/>
    <a:srgbClr val="DE1E5A"/>
    <a:srgbClr val="18A0DB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9966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146" y="23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15030"/>
    </p:cViewPr>
  </p:sorterViewPr>
  <p:notesViewPr>
    <p:cSldViewPr snapToGrid="0" showGuides="1">
      <p:cViewPr varScale="1">
        <p:scale>
          <a:sx n="83" d="100"/>
          <a:sy n="83" d="100"/>
        </p:scale>
        <p:origin x="314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font" Target="fonts/font1.fntdata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3.fntdata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2.fntdata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01/08/2020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f</a:t>
            </a:r>
          </a:p>
        </p:txBody>
      </p:sp>
    </p:spTree>
    <p:extLst>
      <p:ext uri="{BB962C8B-B14F-4D97-AF65-F5344CB8AC3E}">
        <p14:creationId xmlns:p14="http://schemas.microsoft.com/office/powerpoint/2010/main" val="3656770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ll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051682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z</a:t>
            </a:r>
          </a:p>
        </p:txBody>
      </p:sp>
    </p:spTree>
    <p:extLst>
      <p:ext uri="{BB962C8B-B14F-4D97-AF65-F5344CB8AC3E}">
        <p14:creationId xmlns:p14="http://schemas.microsoft.com/office/powerpoint/2010/main" val="4080116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j</a:t>
            </a:r>
          </a:p>
        </p:txBody>
      </p:sp>
    </p:spTree>
    <p:extLst>
      <p:ext uri="{BB962C8B-B14F-4D97-AF65-F5344CB8AC3E}">
        <p14:creationId xmlns:p14="http://schemas.microsoft.com/office/powerpoint/2010/main" val="2137799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ck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418713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v</a:t>
            </a:r>
          </a:p>
        </p:txBody>
      </p:sp>
    </p:spTree>
    <p:extLst>
      <p:ext uri="{BB962C8B-B14F-4D97-AF65-F5344CB8AC3E}">
        <p14:creationId xmlns:p14="http://schemas.microsoft.com/office/powerpoint/2010/main" val="1594196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ss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201327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w</a:t>
            </a:r>
          </a:p>
        </p:txBody>
      </p:sp>
    </p:spTree>
    <p:extLst>
      <p:ext uri="{BB962C8B-B14F-4D97-AF65-F5344CB8AC3E}">
        <p14:creationId xmlns:p14="http://schemas.microsoft.com/office/powerpoint/2010/main" val="2737330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sh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711268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1690576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zz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1961507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qu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647316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th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896416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745740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ng</a:t>
            </a:r>
          </a:p>
        </p:txBody>
      </p:sp>
    </p:spTree>
    <p:extLst>
      <p:ext uri="{BB962C8B-B14F-4D97-AF65-F5344CB8AC3E}">
        <p14:creationId xmlns:p14="http://schemas.microsoft.com/office/powerpoint/2010/main" val="3073404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ff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695450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ch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4065957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ai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986966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ee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685611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325580" y="1052554"/>
            <a:ext cx="649284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/>
              <a:t>igh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1627712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oa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283035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oo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1874910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ar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1150704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or</a:t>
            </a:r>
          </a:p>
        </p:txBody>
      </p:sp>
    </p:spTree>
    <p:extLst>
      <p:ext uri="{BB962C8B-B14F-4D97-AF65-F5344CB8AC3E}">
        <p14:creationId xmlns:p14="http://schemas.microsoft.com/office/powerpoint/2010/main" val="1029932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ow</a:t>
            </a:r>
          </a:p>
        </p:txBody>
      </p:sp>
    </p:spTree>
    <p:extLst>
      <p:ext uri="{BB962C8B-B14F-4D97-AF65-F5344CB8AC3E}">
        <p14:creationId xmlns:p14="http://schemas.microsoft.com/office/powerpoint/2010/main" val="3852588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oi</a:t>
            </a:r>
          </a:p>
        </p:txBody>
      </p:sp>
    </p:spTree>
    <p:extLst>
      <p:ext uri="{BB962C8B-B14F-4D97-AF65-F5344CB8AC3E}">
        <p14:creationId xmlns:p14="http://schemas.microsoft.com/office/powerpoint/2010/main" val="2050422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960429" y="1091476"/>
            <a:ext cx="5225142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ear</a:t>
            </a:r>
          </a:p>
        </p:txBody>
      </p:sp>
    </p:spTree>
    <p:extLst>
      <p:ext uri="{BB962C8B-B14F-4D97-AF65-F5344CB8AC3E}">
        <p14:creationId xmlns:p14="http://schemas.microsoft.com/office/powerpoint/2010/main" val="3718045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960429" y="1091476"/>
            <a:ext cx="5225142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/>
              <a:t>ure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291284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13111" y="1130932"/>
            <a:ext cx="5717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u-e</a:t>
            </a:r>
          </a:p>
        </p:txBody>
      </p:sp>
    </p:spTree>
    <p:extLst>
      <p:ext uri="{BB962C8B-B14F-4D97-AF65-F5344CB8AC3E}">
        <p14:creationId xmlns:p14="http://schemas.microsoft.com/office/powerpoint/2010/main" val="3522344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ur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408110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er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746980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val="171320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960429" y="1091476"/>
            <a:ext cx="5225142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air</a:t>
            </a:r>
          </a:p>
        </p:txBody>
      </p:sp>
    </p:spTree>
    <p:extLst>
      <p:ext uri="{BB962C8B-B14F-4D97-AF65-F5344CB8AC3E}">
        <p14:creationId xmlns:p14="http://schemas.microsoft.com/office/powerpoint/2010/main" val="2826787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13111" y="1130932"/>
            <a:ext cx="5717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o-e</a:t>
            </a:r>
          </a:p>
        </p:txBody>
      </p:sp>
    </p:spTree>
    <p:extLst>
      <p:ext uri="{BB962C8B-B14F-4D97-AF65-F5344CB8AC3E}">
        <p14:creationId xmlns:p14="http://schemas.microsoft.com/office/powerpoint/2010/main" val="1244751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ou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520185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ie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110950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oy</a:t>
            </a:r>
          </a:p>
        </p:txBody>
      </p:sp>
    </p:spTree>
    <p:extLst>
      <p:ext uri="{BB962C8B-B14F-4D97-AF65-F5344CB8AC3E}">
        <p14:creationId xmlns:p14="http://schemas.microsoft.com/office/powerpoint/2010/main" val="3791600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307775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ir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607621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ue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35977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829796" y="1143728"/>
            <a:ext cx="5486399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aw</a:t>
            </a:r>
          </a:p>
        </p:txBody>
      </p:sp>
    </p:spTree>
    <p:extLst>
      <p:ext uri="{BB962C8B-B14F-4D97-AF65-F5344CB8AC3E}">
        <p14:creationId xmlns:p14="http://schemas.microsoft.com/office/powerpoint/2010/main" val="1837138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ea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232919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ph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4083253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oe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1412155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13111" y="1130932"/>
            <a:ext cx="5717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a-e</a:t>
            </a:r>
          </a:p>
        </p:txBody>
      </p:sp>
    </p:spTree>
    <p:extLst>
      <p:ext uri="{BB962C8B-B14F-4D97-AF65-F5344CB8AC3E}">
        <p14:creationId xmlns:p14="http://schemas.microsoft.com/office/powerpoint/2010/main" val="1992051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881052" y="1191895"/>
            <a:ext cx="538189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/>
              <a:t>wh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1247477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1130932"/>
            <a:ext cx="453836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/>
              <a:t>ey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1682283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13111" y="1130932"/>
            <a:ext cx="5717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e-e</a:t>
            </a:r>
          </a:p>
        </p:txBody>
      </p:sp>
    </p:spTree>
    <p:extLst>
      <p:ext uri="{BB962C8B-B14F-4D97-AF65-F5344CB8AC3E}">
        <p14:creationId xmlns:p14="http://schemas.microsoft.com/office/powerpoint/2010/main" val="1616682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302817" y="1130932"/>
            <a:ext cx="453836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/>
              <a:t>ew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3932074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713111" y="1130932"/>
            <a:ext cx="5717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i-e</a:t>
            </a:r>
          </a:p>
        </p:txBody>
      </p:sp>
    </p:spTree>
    <p:extLst>
      <p:ext uri="{BB962C8B-B14F-4D97-AF65-F5344CB8AC3E}">
        <p14:creationId xmlns:p14="http://schemas.microsoft.com/office/powerpoint/2010/main" val="8566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au</a:t>
            </a:r>
          </a:p>
        </p:txBody>
      </p:sp>
    </p:spTree>
    <p:extLst>
      <p:ext uri="{BB962C8B-B14F-4D97-AF65-F5344CB8AC3E}">
        <p14:creationId xmlns:p14="http://schemas.microsoft.com/office/powerpoint/2010/main" val="504778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39</TotalTime>
  <Words>50</Words>
  <Application>Microsoft Office PowerPoint</Application>
  <PresentationFormat>On-screen Show (4:3)</PresentationFormat>
  <Paragraphs>50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5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Naisby</dc:creator>
  <cp:lastModifiedBy>bev Hedley</cp:lastModifiedBy>
  <cp:revision>6</cp:revision>
  <dcterms:created xsi:type="dcterms:W3CDTF">2018-12-06T09:56:09Z</dcterms:created>
  <dcterms:modified xsi:type="dcterms:W3CDTF">2020-08-01T13:13:00Z</dcterms:modified>
</cp:coreProperties>
</file>