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49"/>
  </p:notesMasterIdLst>
  <p:handoutMasterIdLst>
    <p:handoutMasterId r:id="rId50"/>
  </p:handout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</p:sldIdLst>
  <p:sldSz cx="9144000" cy="6858000" type="screen4x3"/>
  <p:notesSz cx="6858000" cy="9144000"/>
  <p:embeddedFontLst>
    <p:embeddedFont>
      <p:font typeface="Sassoon Infant Rg" panose="02000503030000020003" charset="0"/>
      <p:regular r:id="rId51"/>
      <p:bold r:id="rId52"/>
    </p:embeddedFont>
    <p:embeddedFont>
      <p:font typeface="Sassoon Infant Md" panose="02000603050000020003" charset="0"/>
      <p:regular r:id="rId53"/>
    </p:embeddedFont>
    <p:embeddedFont>
      <p:font typeface="Calibri" panose="020F0502020204030204" pitchFamily="34" charset="0"/>
      <p:regular r:id="rId54"/>
      <p:bold r:id="rId55"/>
      <p:italic r:id="rId56"/>
      <p:boldItalic r:id="rId57"/>
    </p:embeddedFont>
    <p:embeddedFont>
      <p:font typeface="BPreplay" panose="02000503000000020004" charset="0"/>
      <p:regular r:id="rId58"/>
      <p:bold r:id="rId59"/>
      <p:italic r:id="rId60"/>
      <p:boldItalic r:id="rId6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7A4F1"/>
    <a:srgbClr val="80C1EB"/>
    <a:srgbClr val="ACDDFC"/>
    <a:srgbClr val="21A6F9"/>
    <a:srgbClr val="1C1C1C"/>
    <a:srgbClr val="2898A8"/>
    <a:srgbClr val="FEFBDA"/>
    <a:srgbClr val="FFFFE1"/>
    <a:srgbClr val="FDFDFD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104" d="100"/>
          <a:sy n="104" d="100"/>
        </p:scale>
        <p:origin x="108" y="210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55" Type="http://schemas.openxmlformats.org/officeDocument/2006/relationships/font" Target="fonts/font5.fntdata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4.fntdata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3.fntdata"/><Relationship Id="rId58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57" Type="http://schemas.openxmlformats.org/officeDocument/2006/relationships/font" Target="fonts/font7.fntdata"/><Relationship Id="rId61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2.fntdata"/><Relationship Id="rId60" Type="http://schemas.openxmlformats.org/officeDocument/2006/relationships/font" Target="fonts/font10.fntdata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6.fntdata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font" Target="fonts/font1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9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05/09/2017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05/09/2017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438151"/>
            <a:ext cx="8220075" cy="5957887"/>
          </a:xfrm>
          <a:prstGeom prst="roundRect">
            <a:avLst>
              <a:gd name="adj" fmla="val 1874"/>
            </a:avLst>
          </a:prstGeom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9600" b="0">
                <a:latin typeface="Sassoon Infant Md" panose="02000603050000020003" pitchFamily="50" charset="0"/>
                <a:ea typeface="Sassoon Infant Md" panose="0200060305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endParaRPr lang="en-US" dirty="0" smtClean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55650" y="1513944"/>
            <a:ext cx="7632700" cy="4578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2" name="Group 1"/>
          <p:cNvGrpSpPr/>
          <p:nvPr userDrawn="1"/>
        </p:nvGrpSpPr>
        <p:grpSpPr>
          <a:xfrm>
            <a:off x="4002736" y="1721798"/>
            <a:ext cx="4189074" cy="4163173"/>
            <a:chOff x="4002736" y="1701428"/>
            <a:chExt cx="4189074" cy="4163173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4002736" y="1735515"/>
              <a:ext cx="1998662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 smtClean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6193147" y="1701428"/>
              <a:ext cx="1998663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 smtClean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2" name="Oval 11"/>
            <p:cNvSpPr/>
            <p:nvPr userDrawn="1"/>
          </p:nvSpPr>
          <p:spPr bwMode="auto">
            <a:xfrm>
              <a:off x="6193147" y="3860054"/>
              <a:ext cx="1997075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 smtClean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4002736" y="3865939"/>
              <a:ext cx="1998663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 smtClean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</p:grpSp>
      <p:sp>
        <p:nvSpPr>
          <p:cNvPr id="14" name="Content Placeholder 2"/>
          <p:cNvSpPr>
            <a:spLocks noGrp="1"/>
          </p:cNvSpPr>
          <p:nvPr userDrawn="1">
            <p:ph idx="1" hasCustomPrompt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or illustrations here.</a:t>
            </a:r>
          </a:p>
        </p:txBody>
      </p:sp>
    </p:spTree>
    <p:extLst>
      <p:ext uri="{BB962C8B-B14F-4D97-AF65-F5344CB8AC3E}">
        <p14:creationId xmlns:p14="http://schemas.microsoft.com/office/powerpoint/2010/main" val="2687576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60233" y="1513945"/>
            <a:ext cx="3691606" cy="45788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5" y="1513945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750885" y="2678233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750885" y="3842521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750885" y="5006809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1849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3944"/>
            <a:ext cx="5492750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3944"/>
            <a:ext cx="2036763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5678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3945"/>
            <a:ext cx="2852738" cy="45788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3001" y="461427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683001" y="1519198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1" y="306673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6229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12104" y="1513946"/>
            <a:ext cx="3776245" cy="2815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683877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4843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3759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03238" y="2481263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</a:t>
            </a:r>
            <a:r>
              <a:rPr lang="en-GB" baseline="0" dirty="0" smtClean="0">
                <a:solidFill>
                  <a:schemeClr val="tx1"/>
                </a:solidFill>
              </a:rPr>
              <a:t>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0" hasCustomPrompt="1"/>
          </p:nvPr>
        </p:nvSpPr>
        <p:spPr>
          <a:xfrm>
            <a:off x="461962" y="5099446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24036067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18" name="Rounded Rectangle 17"/>
          <p:cNvSpPr/>
          <p:nvPr userDrawn="1"/>
        </p:nvSpPr>
        <p:spPr>
          <a:xfrm>
            <a:off x="760416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9" name="Rounded Rectangle 18"/>
          <p:cNvSpPr/>
          <p:nvPr userDrawn="1"/>
        </p:nvSpPr>
        <p:spPr>
          <a:xfrm>
            <a:off x="3337553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20" name="Rounded Rectangle 19"/>
          <p:cNvSpPr/>
          <p:nvPr userDrawn="1"/>
        </p:nvSpPr>
        <p:spPr>
          <a:xfrm>
            <a:off x="5914690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755650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 userDrawn="1"/>
        </p:nvSpPr>
        <p:spPr>
          <a:xfrm>
            <a:off x="3332787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09924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0011"/>
            <a:ext cx="8220075" cy="96731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41114932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9" y="1513946"/>
            <a:ext cx="3295652" cy="4882092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752850" y="4616560"/>
            <a:ext cx="2275417" cy="14667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752850" y="3066910"/>
            <a:ext cx="2275417" cy="146011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1513945"/>
            <a:ext cx="2275417" cy="146342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6119282" y="4616560"/>
            <a:ext cx="2275417" cy="14667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6119282" y="3066910"/>
            <a:ext cx="2275417" cy="14601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>
            <a:off x="6119282" y="1513945"/>
            <a:ext cx="2275417" cy="1463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8871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Success Criteria</a:t>
            </a:r>
            <a:endParaRPr lang="en-US" sz="3600" dirty="0"/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Aim</a:t>
            </a:r>
            <a:endParaRPr lang="en-US" sz="3600" dirty="0"/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  <a:endParaRPr lang="en-GB" dirty="0" smtClean="0"/>
          </a:p>
          <a:p>
            <a:r>
              <a:rPr lang="en-GB" dirty="0" smtClean="0"/>
              <a:t>Statement 2</a:t>
            </a:r>
          </a:p>
          <a:p>
            <a:pPr lvl="1"/>
            <a:r>
              <a:rPr lang="en-GB" dirty="0" smtClean="0"/>
              <a:t>Sub statement</a:t>
            </a:r>
            <a:endParaRPr lang="en-GB" dirty="0"/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  <a:endParaRPr lang="en-GB" dirty="0" smtClean="0"/>
          </a:p>
          <a:p>
            <a:r>
              <a:rPr lang="en-GB" dirty="0" smtClean="0"/>
              <a:t>Statement 2</a:t>
            </a:r>
          </a:p>
          <a:p>
            <a:pPr lvl="1"/>
            <a:r>
              <a:rPr lang="en-GB" dirty="0" smtClean="0"/>
              <a:t>Sub statement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pattFill prst="pct5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 userDrawn="1"/>
        </p:nvSpPr>
        <p:spPr>
          <a:xfrm>
            <a:off x="1532896" y="2078266"/>
            <a:ext cx="60686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BPreplay" panose="02000503000000020004" pitchFamily="50" charset="0"/>
              </a:rPr>
              <a:t>Please create your title slide, main slides and end slide backgrounds in </a:t>
            </a:r>
            <a:r>
              <a:rPr lang="en-GB" sz="2400" b="1" dirty="0" smtClean="0">
                <a:latin typeface="BPreplay" panose="02000503000000020004" pitchFamily="50" charset="0"/>
              </a:rPr>
              <a:t>Photoshop</a:t>
            </a:r>
            <a:r>
              <a:rPr lang="en-GB" sz="2400" dirty="0" smtClean="0">
                <a:latin typeface="BPreplay" panose="02000503000000020004" pitchFamily="50" charset="0"/>
              </a:rPr>
              <a:t> using the </a:t>
            </a:r>
            <a:r>
              <a:rPr lang="en-GB" sz="2400" b="1" dirty="0" smtClean="0">
                <a:latin typeface="BPreplay" panose="02000503000000020004" pitchFamily="50" charset="0"/>
              </a:rPr>
              <a:t>PowerPoint Actions</a:t>
            </a:r>
            <a:r>
              <a:rPr lang="en-GB" sz="2400" b="0" baseline="0" dirty="0" smtClean="0">
                <a:latin typeface="BPreplay" panose="02000503000000020004" pitchFamily="50" charset="0"/>
              </a:rPr>
              <a:t> (Z:\#Action Templates\#Actions\PowerPoint)</a:t>
            </a:r>
            <a:endParaRPr lang="en-GB" sz="2400" dirty="0" smtClean="0">
              <a:latin typeface="BPreplay" panose="02000503000000020004" pitchFamily="50" charset="0"/>
            </a:endParaRPr>
          </a:p>
          <a:p>
            <a:pPr algn="ctr"/>
            <a:endParaRPr lang="en-GB" sz="2400" dirty="0" smtClean="0">
              <a:latin typeface="BPreplay" panose="02000503000000020004" pitchFamily="50" charset="0"/>
            </a:endParaRPr>
          </a:p>
          <a:p>
            <a:pPr algn="ctr"/>
            <a:r>
              <a:rPr lang="en-GB" sz="2400" dirty="0" smtClean="0">
                <a:latin typeface="BPreplay" panose="02000503000000020004" pitchFamily="50" charset="0"/>
              </a:rPr>
              <a:t>Add your backgrounds to the appropriate </a:t>
            </a:r>
            <a:r>
              <a:rPr lang="en-GB" sz="2400" b="1" dirty="0" smtClean="0">
                <a:latin typeface="BPreplay" panose="02000503000000020004" pitchFamily="50" charset="0"/>
              </a:rPr>
              <a:t>Master Slides</a:t>
            </a:r>
            <a:r>
              <a:rPr lang="en-GB" sz="2400" dirty="0" smtClean="0">
                <a:latin typeface="BPreplay" panose="02000503000000020004" pitchFamily="50" charset="0"/>
              </a:rPr>
              <a:t>.</a:t>
            </a:r>
            <a:endParaRPr lang="en-GB" sz="2400" dirty="0">
              <a:latin typeface="BPreplay" panose="0200050300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7A4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71" r:id="rId4"/>
    <p:sldLayoutId id="2147483667" r:id="rId5"/>
    <p:sldLayoutId id="2147483668" r:id="rId6"/>
    <p:sldLayoutId id="2147483669" r:id="rId7"/>
    <p:sldLayoutId id="2147483670" r:id="rId8"/>
    <p:sldLayoutId id="2147483673" r:id="rId9"/>
    <p:sldLayoutId id="2147483674" r:id="rId10"/>
    <p:sldLayoutId id="2147483663" r:id="rId11"/>
    <p:sldLayoutId id="2147483666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/>
        </p:nvSpPr>
        <p:spPr>
          <a:xfrm>
            <a:off x="642937" y="422254"/>
            <a:ext cx="7858126" cy="6435746"/>
          </a:xfrm>
          <a:custGeom>
            <a:avLst/>
            <a:gdLst>
              <a:gd name="connsiteX0" fmla="*/ 3929063 w 7858126"/>
              <a:gd name="connsiteY0" fmla="*/ 0 h 6435746"/>
              <a:gd name="connsiteX1" fmla="*/ 7858126 w 7858126"/>
              <a:gd name="connsiteY1" fmla="*/ 3929063 h 6435746"/>
              <a:gd name="connsiteX2" fmla="*/ 6960919 w 7858126"/>
              <a:gd name="connsiteY2" fmla="*/ 6428312 h 6435746"/>
              <a:gd name="connsiteX3" fmla="*/ 6954163 w 7858126"/>
              <a:gd name="connsiteY3" fmla="*/ 6435746 h 6435746"/>
              <a:gd name="connsiteX4" fmla="*/ 903963 w 7858126"/>
              <a:gd name="connsiteY4" fmla="*/ 6435746 h 6435746"/>
              <a:gd name="connsiteX5" fmla="*/ 897207 w 7858126"/>
              <a:gd name="connsiteY5" fmla="*/ 6428312 h 6435746"/>
              <a:gd name="connsiteX6" fmla="*/ 0 w 7858126"/>
              <a:gd name="connsiteY6" fmla="*/ 3929063 h 6435746"/>
              <a:gd name="connsiteX7" fmla="*/ 3929063 w 7858126"/>
              <a:gd name="connsiteY7" fmla="*/ 0 h 6435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858126" h="6435746">
                <a:moveTo>
                  <a:pt x="3929063" y="0"/>
                </a:moveTo>
                <a:cubicBezTo>
                  <a:pt x="6099025" y="0"/>
                  <a:pt x="7858126" y="1759101"/>
                  <a:pt x="7858126" y="3929063"/>
                </a:cubicBezTo>
                <a:cubicBezTo>
                  <a:pt x="7858126" y="4878422"/>
                  <a:pt x="7521423" y="5749139"/>
                  <a:pt x="6960919" y="6428312"/>
                </a:cubicBezTo>
                <a:lnTo>
                  <a:pt x="6954163" y="6435746"/>
                </a:lnTo>
                <a:lnTo>
                  <a:pt x="903963" y="6435746"/>
                </a:lnTo>
                <a:lnTo>
                  <a:pt x="897207" y="6428312"/>
                </a:lnTo>
                <a:cubicBezTo>
                  <a:pt x="336703" y="5749139"/>
                  <a:pt x="0" y="4878422"/>
                  <a:pt x="0" y="3929063"/>
                </a:cubicBezTo>
                <a:cubicBezTo>
                  <a:pt x="0" y="1759101"/>
                  <a:pt x="1759101" y="0"/>
                  <a:pt x="3929063" y="0"/>
                </a:cubicBezTo>
                <a:close/>
              </a:path>
            </a:pathLst>
          </a:custGeom>
          <a:solidFill>
            <a:srgbClr val="0070C0">
              <a:alpha val="5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3384816" y="1861898"/>
            <a:ext cx="237436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6000" b="1" dirty="0" smtClean="0">
                <a:solidFill>
                  <a:schemeClr val="bg1"/>
                </a:solidFill>
              </a:rPr>
              <a:t>Year 1</a:t>
            </a:r>
            <a:endParaRPr lang="en-GB" sz="6000" b="1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19212" y="2390239"/>
            <a:ext cx="517770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b="1" dirty="0" smtClean="0">
                <a:solidFill>
                  <a:schemeClr val="bg1"/>
                </a:solidFill>
              </a:rPr>
              <a:t>Common</a:t>
            </a:r>
            <a:endParaRPr lang="en-GB" sz="96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0859" y="3561278"/>
            <a:ext cx="555440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b="1" dirty="0" smtClean="0">
                <a:solidFill>
                  <a:schemeClr val="bg1"/>
                </a:solidFill>
              </a:rPr>
              <a:t>Exception</a:t>
            </a:r>
            <a:endParaRPr lang="en-GB" sz="9600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814973" y="4818042"/>
            <a:ext cx="247029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6000" b="1" dirty="0" smtClean="0">
                <a:solidFill>
                  <a:schemeClr val="bg1"/>
                </a:solidFill>
              </a:rPr>
              <a:t>Words</a:t>
            </a:r>
            <a:endParaRPr lang="en-GB" sz="6000" b="1" dirty="0">
              <a:solidFill>
                <a:schemeClr val="bg1"/>
              </a:solidFill>
            </a:endParaRPr>
          </a:p>
        </p:txBody>
      </p:sp>
      <p:pic>
        <p:nvPicPr>
          <p:cNvPr id="6" name="Picture 4"/>
          <p:cNvPicPr>
            <a:picLocks noChangeAspect="1"/>
          </p:cNvPicPr>
          <p:nvPr/>
        </p:nvPicPr>
        <p:blipFill>
          <a:blip r:embed="rId2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742950"/>
            <a:ext cx="588962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2973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2962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966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3730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today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0550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of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13380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said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44365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says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22972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91152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79574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was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19911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64394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his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99357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has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34529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5794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14726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08829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73121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59892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08369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6405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she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0248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63563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</a:t>
            </a:r>
            <a:r>
              <a:rPr lang="en-GB" dirty="0" smtClean="0"/>
              <a:t>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27521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22420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621953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29355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290866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15296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49981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</a:t>
            </a:r>
            <a:r>
              <a:rPr lang="en-GB" dirty="0" smtClean="0"/>
              <a:t>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08505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love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702529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come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356728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</a:t>
            </a:r>
            <a:r>
              <a:rPr lang="en-GB" dirty="0" smtClean="0"/>
              <a:t>ome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222895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one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845648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once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689028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ask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978681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friend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169879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school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844936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put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379947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push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775042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pull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166248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</a:t>
            </a:r>
            <a:r>
              <a:rPr lang="en-GB" dirty="0" smtClean="0"/>
              <a:t>ull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877512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house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099616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our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214239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/>
        </p:nvSpPr>
        <p:spPr>
          <a:xfrm>
            <a:off x="642937" y="422254"/>
            <a:ext cx="7858126" cy="6435746"/>
          </a:xfrm>
          <a:custGeom>
            <a:avLst/>
            <a:gdLst>
              <a:gd name="connsiteX0" fmla="*/ 3929063 w 7858126"/>
              <a:gd name="connsiteY0" fmla="*/ 0 h 6435746"/>
              <a:gd name="connsiteX1" fmla="*/ 7858126 w 7858126"/>
              <a:gd name="connsiteY1" fmla="*/ 3929063 h 6435746"/>
              <a:gd name="connsiteX2" fmla="*/ 6960919 w 7858126"/>
              <a:gd name="connsiteY2" fmla="*/ 6428312 h 6435746"/>
              <a:gd name="connsiteX3" fmla="*/ 6954163 w 7858126"/>
              <a:gd name="connsiteY3" fmla="*/ 6435746 h 6435746"/>
              <a:gd name="connsiteX4" fmla="*/ 903963 w 7858126"/>
              <a:gd name="connsiteY4" fmla="*/ 6435746 h 6435746"/>
              <a:gd name="connsiteX5" fmla="*/ 897207 w 7858126"/>
              <a:gd name="connsiteY5" fmla="*/ 6428312 h 6435746"/>
              <a:gd name="connsiteX6" fmla="*/ 0 w 7858126"/>
              <a:gd name="connsiteY6" fmla="*/ 3929063 h 6435746"/>
              <a:gd name="connsiteX7" fmla="*/ 3929063 w 7858126"/>
              <a:gd name="connsiteY7" fmla="*/ 0 h 6435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858126" h="6435746">
                <a:moveTo>
                  <a:pt x="3929063" y="0"/>
                </a:moveTo>
                <a:cubicBezTo>
                  <a:pt x="6099025" y="0"/>
                  <a:pt x="7858126" y="1759101"/>
                  <a:pt x="7858126" y="3929063"/>
                </a:cubicBezTo>
                <a:cubicBezTo>
                  <a:pt x="7858126" y="4878422"/>
                  <a:pt x="7521423" y="5749139"/>
                  <a:pt x="6960919" y="6428312"/>
                </a:cubicBezTo>
                <a:lnTo>
                  <a:pt x="6954163" y="6435746"/>
                </a:lnTo>
                <a:lnTo>
                  <a:pt x="903963" y="6435746"/>
                </a:lnTo>
                <a:lnTo>
                  <a:pt x="897207" y="6428312"/>
                </a:lnTo>
                <a:cubicBezTo>
                  <a:pt x="336703" y="5749139"/>
                  <a:pt x="0" y="4878422"/>
                  <a:pt x="0" y="3929063"/>
                </a:cubicBezTo>
                <a:cubicBezTo>
                  <a:pt x="0" y="1759101"/>
                  <a:pt x="1759101" y="0"/>
                  <a:pt x="3929063" y="0"/>
                </a:cubicBezTo>
                <a:close/>
              </a:path>
            </a:pathLst>
          </a:custGeom>
          <a:solidFill>
            <a:srgbClr val="0070C0">
              <a:alpha val="5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4"/>
          <p:cNvPicPr>
            <a:picLocks noChangeAspect="1"/>
          </p:cNvPicPr>
          <p:nvPr/>
        </p:nvPicPr>
        <p:blipFill>
          <a:blip r:embed="rId2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3242469"/>
            <a:ext cx="588962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2155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1161</TotalTime>
  <Words>50</Words>
  <Application>Microsoft Office PowerPoint</Application>
  <PresentationFormat>On-screen Show (4:3)</PresentationFormat>
  <Paragraphs>49</Paragraphs>
  <Slides>47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3" baseType="lpstr">
      <vt:lpstr>Arial</vt:lpstr>
      <vt:lpstr>Sassoon Infant Rg</vt:lpstr>
      <vt:lpstr>Sassoon Infant Md</vt:lpstr>
      <vt:lpstr>Calibri</vt:lpstr>
      <vt:lpstr>BPreplay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Bev Hedley</cp:lastModifiedBy>
  <cp:revision>98</cp:revision>
  <dcterms:created xsi:type="dcterms:W3CDTF">2014-10-01T16:09:27Z</dcterms:created>
  <dcterms:modified xsi:type="dcterms:W3CDTF">2017-09-05T07:34:25Z</dcterms:modified>
</cp:coreProperties>
</file>